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/>
    <p:restoredTop sz="94674"/>
  </p:normalViewPr>
  <p:slideViewPr>
    <p:cSldViewPr snapToGrid="0" snapToObjects="1">
      <p:cViewPr>
        <p:scale>
          <a:sx n="90" d="100"/>
          <a:sy n="90" d="100"/>
        </p:scale>
        <p:origin x="1272" y="8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A88F5-AC42-814C-8431-07737ACA5A4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46D17-9236-F440-957A-3D60D3B04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2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46D17-9236-F440-957A-3D60D3B043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20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46D17-9236-F440-957A-3D60D3B043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5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46D17-9236-F440-957A-3D60D3B043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5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2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8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7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5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1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7F15-D8D2-334B-A5C2-9AB7A8D0EB26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E9DB-6E4B-F146-BDD4-582098A0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3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6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146048"/>
            <a:ext cx="9144000" cy="49668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7687" y="3247304"/>
            <a:ext cx="7120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Title Slide</a:t>
            </a:r>
            <a:endParaRPr lang="en-US" sz="6000" b="1" dirty="0">
              <a:solidFill>
                <a:schemeClr val="bg1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115050"/>
            <a:ext cx="9144000" cy="742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00566" y="6172189"/>
            <a:ext cx="450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Presented by: John Smith</a:t>
            </a:r>
          </a:p>
          <a:p>
            <a:pPr algn="r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Supreme Wizard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6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6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146048"/>
            <a:ext cx="9144000" cy="49668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43363" y="3247304"/>
            <a:ext cx="4857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Title Slide</a:t>
            </a:r>
            <a:endParaRPr lang="en-US" sz="6000" b="1" dirty="0">
              <a:solidFill>
                <a:schemeClr val="bg1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115050"/>
            <a:ext cx="9144000" cy="742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00566" y="6172189"/>
            <a:ext cx="450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Lato Heavy" charset="0"/>
                <a:ea typeface="Lato Heavy" charset="0"/>
                <a:cs typeface="Lato Heavy" charset="0"/>
              </a:rPr>
              <a:t>Presented by: John Smith</a:t>
            </a:r>
          </a:p>
          <a:p>
            <a:pPr algn="r"/>
            <a:r>
              <a:rPr lang="en-US" sz="1400" i="1" dirty="0" smtClean="0">
                <a:latin typeface="Lato" charset="0"/>
                <a:ea typeface="Lato" charset="0"/>
                <a:cs typeface="Lato" charset="0"/>
              </a:rPr>
              <a:t>Supreme Wizard   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February 12, 2020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6048"/>
            <a:ext cx="33147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6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146048"/>
            <a:ext cx="9144000" cy="57119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1"/>
          <p:cNvSpPr txBox="1">
            <a:spLocks noChangeArrowheads="1"/>
          </p:cNvSpPr>
          <p:nvPr/>
        </p:nvSpPr>
        <p:spPr>
          <a:xfrm>
            <a:off x="815181" y="1971674"/>
            <a:ext cx="7513638" cy="11430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>
                <a:noFill/>
              </a:rPr>
              <a:t>Sample Presentation Headline</a:t>
            </a:r>
            <a:br>
              <a:rPr lang="en-US" sz="3600" dirty="0" smtClean="0">
                <a:noFill/>
              </a:rPr>
            </a:br>
            <a:r>
              <a:rPr lang="en-US" sz="1600" dirty="0" smtClean="0">
                <a:noFill/>
              </a:rPr>
              <a:t>REPRESENTATIVE SUBHEAD TO SUPPORT SUBJECT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1358900" y="1640264"/>
            <a:ext cx="589756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Major headline statement set</a:t>
            </a:r>
            <a:b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on two lines here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First level bullet treatment here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First level bullet treatment and here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First level bullet treatment here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Second level bullet treatment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Second level bullet treatment</a:t>
            </a:r>
          </a:p>
          <a:p>
            <a:pPr lvl="3"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Third level bullet treatment</a:t>
            </a:r>
          </a:p>
          <a:p>
            <a:pPr lvl="3">
              <a:defRPr/>
            </a:pPr>
            <a:r>
              <a:rPr lang="en-US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Third level bullet treatment</a:t>
            </a:r>
          </a:p>
        </p:txBody>
      </p:sp>
    </p:spTree>
    <p:extLst>
      <p:ext uri="{BB962C8B-B14F-4D97-AF65-F5344CB8AC3E}">
        <p14:creationId xmlns:p14="http://schemas.microsoft.com/office/powerpoint/2010/main" val="188247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32</Words>
  <Application>Microsoft Macintosh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Lato Black</vt:lpstr>
      <vt:lpstr>Lato Heavy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2016-08-15T20:24:55Z</dcterms:created>
  <dcterms:modified xsi:type="dcterms:W3CDTF">2016-08-18T21:12:19Z</dcterms:modified>
</cp:coreProperties>
</file>